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B9D1E-B108-4AFF-9613-86A50332CC16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16CE-9C8E-487F-8906-4155C8656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29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B9D1E-B108-4AFF-9613-86A50332CC16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16CE-9C8E-487F-8906-4155C8656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165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B9D1E-B108-4AFF-9613-86A50332CC16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16CE-9C8E-487F-8906-4155C8656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86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B9D1E-B108-4AFF-9613-86A50332CC16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16CE-9C8E-487F-8906-4155C8656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741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B9D1E-B108-4AFF-9613-86A50332CC16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16CE-9C8E-487F-8906-4155C8656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137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B9D1E-B108-4AFF-9613-86A50332CC16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16CE-9C8E-487F-8906-4155C8656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767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B9D1E-B108-4AFF-9613-86A50332CC16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16CE-9C8E-487F-8906-4155C8656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58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B9D1E-B108-4AFF-9613-86A50332CC16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16CE-9C8E-487F-8906-4155C8656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39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B9D1E-B108-4AFF-9613-86A50332CC16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16CE-9C8E-487F-8906-4155C8656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75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B9D1E-B108-4AFF-9613-86A50332CC16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16CE-9C8E-487F-8906-4155C8656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666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B9D1E-B108-4AFF-9613-86A50332CC16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16CE-9C8E-487F-8906-4155C8656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29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B9D1E-B108-4AFF-9613-86A50332CC16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116CE-9C8E-487F-8906-4155C8656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3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Video: </a:t>
            </a:r>
            <a:r>
              <a:rPr lang="en-US" dirty="0" smtClean="0"/>
              <a:t>Orthotic Pre-recorded Lecture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8897" y="4894811"/>
            <a:ext cx="9144000" cy="1655762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n-US" sz="6400" dirty="0"/>
              <a:t>Used with permission of the Academy of </a:t>
            </a:r>
          </a:p>
          <a:p>
            <a:pPr algn="l"/>
            <a:r>
              <a:rPr lang="en-US" sz="6400" dirty="0"/>
              <a:t>Neurologic Physical </a:t>
            </a:r>
            <a:r>
              <a:rPr lang="en-US" sz="6400" dirty="0" smtClean="0"/>
              <a:t>Therapy, Inc. </a:t>
            </a:r>
            <a:endParaRPr lang="en-US" sz="6400" dirty="0"/>
          </a:p>
          <a:p>
            <a:pPr algn="l"/>
            <a:r>
              <a:rPr lang="en-US" sz="6400" dirty="0" smtClean="0"/>
              <a:t>Do </a:t>
            </a:r>
            <a:r>
              <a:rPr lang="en-US" sz="6400" dirty="0"/>
              <a:t>not duplicate without acknowledging </a:t>
            </a:r>
          </a:p>
          <a:p>
            <a:pPr algn="l"/>
            <a:r>
              <a:rPr lang="en-US" sz="6400" dirty="0"/>
              <a:t>Learning Activity </a:t>
            </a:r>
            <a:r>
              <a:rPr lang="en-US" sz="6400" dirty="0" smtClean="0"/>
              <a:t>authors </a:t>
            </a:r>
            <a:r>
              <a:rPr lang="en-US" sz="6400" dirty="0"/>
              <a:t>Heather Knight, PT, DPT, NCS, CBIS, </a:t>
            </a:r>
          </a:p>
          <a:p>
            <a:pPr algn="l"/>
            <a:r>
              <a:rPr lang="en-US" sz="6400" dirty="0" smtClean="0"/>
              <a:t> and Stacy </a:t>
            </a:r>
            <a:r>
              <a:rPr lang="en-US" sz="6400" dirty="0"/>
              <a:t>Wong, PT, </a:t>
            </a:r>
            <a:r>
              <a:rPr lang="en-US" sz="6400" dirty="0" smtClean="0"/>
              <a:t>DPT</a:t>
            </a:r>
            <a:r>
              <a:rPr lang="en-US" sz="6400" dirty="0"/>
              <a:t>, PCS</a:t>
            </a:r>
          </a:p>
          <a:p>
            <a:r>
              <a:rPr lang="en-US" sz="8000" dirty="0" smtClean="0"/>
              <a:t> </a:t>
            </a:r>
            <a:endParaRPr lang="en-US" sz="8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993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Orthotic Prerecorded Lecture_Knight_Wo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9638" y="1825625"/>
            <a:ext cx="7832725" cy="4351338"/>
          </a:xfrm>
        </p:spPr>
      </p:pic>
    </p:spTree>
    <p:extLst>
      <p:ext uri="{BB962C8B-B14F-4D97-AF65-F5344CB8AC3E}">
        <p14:creationId xmlns:p14="http://schemas.microsoft.com/office/powerpoint/2010/main" val="33648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48</Words>
  <Application>Microsoft Office PowerPoint</Application>
  <PresentationFormat>Widescreen</PresentationFormat>
  <Paragraphs>7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Video: Orthotic Pre-recorded Lecture</vt:lpstr>
      <vt:lpstr>PowerPoint Presentation</vt:lpstr>
    </vt:vector>
  </TitlesOfParts>
  <Company>Chatham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Video: Articulating AFOs</dc:title>
  <dc:creator>Perry, Sue</dc:creator>
  <cp:lastModifiedBy>Perry, Sue</cp:lastModifiedBy>
  <cp:revision>3</cp:revision>
  <dcterms:created xsi:type="dcterms:W3CDTF">2016-06-20T15:50:31Z</dcterms:created>
  <dcterms:modified xsi:type="dcterms:W3CDTF">2016-06-20T18:05:01Z</dcterms:modified>
</cp:coreProperties>
</file>